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16" r:id="rId4"/>
    <p:sldId id="321" r:id="rId5"/>
    <p:sldId id="322" r:id="rId6"/>
    <p:sldId id="320" r:id="rId7"/>
    <p:sldId id="323" r:id="rId8"/>
    <p:sldId id="327" r:id="rId9"/>
    <p:sldId id="324" r:id="rId10"/>
    <p:sldId id="325" r:id="rId11"/>
    <p:sldId id="32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28C25-7988-4CBC-8EBF-3DC825A5F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8A1B53-9BF0-453D-9509-4EAEE8C10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57CC4-ECEC-4A19-9DC9-1C9A4A5E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F6D42-7398-47B3-95F8-2CE9C9889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2FC7D-47F9-4281-B809-F12DDD47B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4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54FC1-C1D8-4F15-ADA4-D64503711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09C1D-3998-457E-8BBD-65048FE3C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8C85F-5325-4282-BF7F-3C3099E1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7D853-801B-4BFC-AD05-6B1EB0A5F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32FAB-E788-4B35-BACD-AA42A1F82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11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2DB32-9EA0-4AB3-9D95-D02BA33EE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68687-AE47-4F16-9CC7-BC8B83BC9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55AD7-3C97-4DB3-AB6D-1478DBCEC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D82C0-FBEA-4BA4-A788-04726CE3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9239B-0483-40A0-90F9-63028888B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15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33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54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70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99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64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23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35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444E3-677C-4415-BC89-1DC476BD8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97309-64F3-42D4-B131-E1148AACB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21AF1-426E-44ED-8C5E-65EC71EB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3777C-36E0-478F-94F1-F2E10F13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1BB60-22BE-435E-A7CF-F964044C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782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21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765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2310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9459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95161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2753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007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21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17168-5F5E-40C2-9187-B1A5EC3B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EFAF8-530F-429E-9A5B-A9073407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23C1-7DB3-46CF-BA89-64E8EAFDC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DFA9F-7B24-4D12-BC5F-41CFD0FF8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17A41-B3A9-4D13-8360-8F83BFCF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3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9E363-0905-4222-8994-12214B76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0EB3D-4283-4007-A41F-1773D78A0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BF384-28F6-49C2-A7B2-76D4DEE6D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6FCF4-BE59-40AC-9691-76231425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C0FF0-2200-4E3D-BD15-D800AAA9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658F2-FD76-437A-8BC2-1744774B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2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8CFBF-6D56-4028-86E5-7840F1CEC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E6965-5981-4359-81D6-21D4FE8A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930A52-7524-4FE8-8802-B522F628D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16C74F-C789-4B6A-8798-2864109C6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2BC0A-F33D-462E-A9CE-66A924124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A52C47-A43C-474B-95DF-D230967B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1CA304-8EB5-42EE-9251-58677DEF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1AA8E-89D0-48C8-9D3B-B9962146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0721C-B262-40C6-BAB8-F3C510EE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39B0E9-E718-4707-B192-53AA1C4D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B1656-CDAA-4342-832F-CD2B8284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5A949D-5AB5-4A93-B89B-0F792D07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0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EB6333-0709-42A4-A8D1-8358B92E0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4185D0-283D-4482-B31F-DE1DC890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DA3BF-F805-4D1B-A14A-03EE35D8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2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2C4E-5843-48DB-AABA-B0A0A0F42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70442-E8B6-4306-8C3F-2B4FFCB99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DDC445-634B-43AF-8EBE-E3DD9BBB7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37C15-17DC-4B28-B84B-927F34D3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AF902-629C-4C28-9EAA-A24FE241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7B359-A142-4CC3-B550-091F3582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6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C3B27-8F3B-4076-A59B-277C5E86A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094C0A-FF84-404F-BD71-F6430C042E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65FA2-2764-4B49-9CC8-A28406151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264E-A4E8-44EE-8253-AC2D398B2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02938-B043-406B-AA86-16351230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8AC9F-DBB8-4D2F-9DD0-053BC5438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6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AC2752-8B09-4225-85B0-1946552D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FAB7C-7503-4B65-AF93-CEC41989D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44D17-88B1-43A0-BE3F-054EEF1CD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739F-A984-437E-8FCE-1EB364CDEA2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02131-B055-4619-AA04-2F427CCEC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0BF3C-1C99-406E-B528-9CE3AA361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0EDDD-E058-4FCF-8AC3-F5C08EE38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0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7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BF918-9C14-4285-9443-1604482129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Resource materials, lesson plan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3886B-E84E-47FF-927B-348E231BE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74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text on a whiteboard&#10;&#10;Description automatically generated">
            <a:extLst>
              <a:ext uri="{FF2B5EF4-FFF2-40B4-BE49-F238E27FC236}">
                <a16:creationId xmlns:a16="http://schemas.microsoft.com/office/drawing/2014/main" id="{2042FDA0-72A2-49F6-8F8A-D5A57C864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01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Resource materials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727200"/>
            <a:ext cx="8915400" cy="5130800"/>
          </a:xfrm>
        </p:spPr>
        <p:txBody>
          <a:bodyPr>
            <a:normAutofit/>
          </a:bodyPr>
          <a:lstStyle/>
          <a:p>
            <a:r>
              <a:rPr lang="sr-Latn-RS" dirty="0"/>
              <a:t>whole range of useful resource materials available nowadays: pictures, drawings, video materials, recordings, computer games, posters, picture postcards, flashcards, toys, extracts from newspapers and magasines, cd-s</a:t>
            </a:r>
          </a:p>
          <a:p>
            <a:r>
              <a:rPr lang="sr-Latn-RS" dirty="0"/>
              <a:t>the question – whether to use authentic or adapted materials – with lower level students, adapted materials are better</a:t>
            </a:r>
          </a:p>
          <a:p>
            <a:r>
              <a:rPr lang="sr-Latn-RS" dirty="0"/>
              <a:t>most widely used – the coursebook</a:t>
            </a:r>
          </a:p>
          <a:p>
            <a:pPr lvl="1"/>
            <a:r>
              <a:rPr lang="sr-Latn-RS" sz="1800" dirty="0" err="1"/>
              <a:t>the</a:t>
            </a:r>
            <a:r>
              <a:rPr lang="sr-Latn-RS" sz="1800" dirty="0"/>
              <a:t> </a:t>
            </a:r>
            <a:r>
              <a:rPr lang="sr-Latn-RS" sz="1800" dirty="0" err="1"/>
              <a:t>content</a:t>
            </a:r>
            <a:r>
              <a:rPr lang="sr-Latn-RS" sz="1800" dirty="0"/>
              <a:t> </a:t>
            </a:r>
            <a:r>
              <a:rPr lang="sr-Latn-RS" sz="1800" dirty="0" err="1"/>
              <a:t>of</a:t>
            </a:r>
            <a:r>
              <a:rPr lang="sr-Latn-RS" sz="1800" dirty="0"/>
              <a:t> </a:t>
            </a:r>
            <a:r>
              <a:rPr lang="sr-Latn-RS" sz="1800" dirty="0" err="1"/>
              <a:t>the</a:t>
            </a:r>
            <a:r>
              <a:rPr lang="sr-Latn-RS" sz="1800" dirty="0"/>
              <a:t> </a:t>
            </a:r>
            <a:r>
              <a:rPr lang="sr-Latn-RS" sz="1800" dirty="0" err="1"/>
              <a:t>cb</a:t>
            </a:r>
            <a:r>
              <a:rPr lang="sr-Latn-RS" sz="1800" dirty="0"/>
              <a:t> </a:t>
            </a:r>
            <a:r>
              <a:rPr lang="sr-Latn-RS" sz="1800" dirty="0" err="1"/>
              <a:t>should</a:t>
            </a:r>
            <a:r>
              <a:rPr lang="sr-Latn-RS" sz="1800" dirty="0"/>
              <a:t> be </a:t>
            </a:r>
            <a:r>
              <a:rPr lang="sr-Latn-RS" sz="1800" dirty="0" err="1"/>
              <a:t>compatible</a:t>
            </a:r>
            <a:r>
              <a:rPr lang="sr-Latn-RS" sz="1800" dirty="0"/>
              <a:t> </a:t>
            </a:r>
            <a:r>
              <a:rPr lang="sr-Latn-RS" sz="1800" dirty="0" err="1"/>
              <a:t>with</a:t>
            </a:r>
            <a:r>
              <a:rPr lang="sr-Latn-RS" sz="1800" dirty="0"/>
              <a:t> </a:t>
            </a:r>
            <a:r>
              <a:rPr lang="sr-Latn-RS" sz="1800" dirty="0" err="1"/>
              <a:t>the</a:t>
            </a:r>
            <a:r>
              <a:rPr lang="sr-Latn-RS" sz="1800" dirty="0"/>
              <a:t> </a:t>
            </a:r>
            <a:r>
              <a:rPr lang="sr-Latn-RS" sz="1800" dirty="0" err="1"/>
              <a:t>content</a:t>
            </a:r>
            <a:r>
              <a:rPr lang="sr-Latn-RS" sz="1800" dirty="0"/>
              <a:t> </a:t>
            </a:r>
            <a:r>
              <a:rPr lang="sr-Latn-RS" sz="1800" dirty="0" err="1"/>
              <a:t>of</a:t>
            </a:r>
            <a:r>
              <a:rPr lang="sr-Latn-RS" sz="1800" dirty="0"/>
              <a:t> </a:t>
            </a:r>
            <a:r>
              <a:rPr lang="sr-Latn-RS" sz="1800" dirty="0" err="1"/>
              <a:t>the</a:t>
            </a:r>
            <a:r>
              <a:rPr lang="sr-Latn-RS" sz="1800" dirty="0"/>
              <a:t> </a:t>
            </a:r>
            <a:r>
              <a:rPr lang="sr-Latn-RS" sz="1800" dirty="0" err="1"/>
              <a:t>syllabus</a:t>
            </a:r>
            <a:endParaRPr lang="sr-Latn-RS" sz="1800" dirty="0"/>
          </a:p>
          <a:p>
            <a:pPr lvl="1"/>
            <a:r>
              <a:rPr lang="sr-Latn-RS" sz="1800" dirty="0" err="1"/>
              <a:t>teachers</a:t>
            </a:r>
            <a:r>
              <a:rPr lang="sr-Latn-RS" sz="1800" dirty="0"/>
              <a:t> </a:t>
            </a:r>
            <a:r>
              <a:rPr lang="sr-Latn-RS" sz="1800" dirty="0" err="1"/>
              <a:t>can</a:t>
            </a:r>
            <a:r>
              <a:rPr lang="sr-Latn-RS" sz="1800" dirty="0"/>
              <a:t> </a:t>
            </a:r>
            <a:r>
              <a:rPr lang="sr-Latn-RS" sz="1800" dirty="0" err="1"/>
              <a:t>rely</a:t>
            </a:r>
            <a:r>
              <a:rPr lang="sr-Latn-RS" sz="1800" dirty="0"/>
              <a:t> on </a:t>
            </a:r>
            <a:r>
              <a:rPr lang="en-US" sz="1800" dirty="0"/>
              <a:t>well-</a:t>
            </a:r>
            <a:r>
              <a:rPr lang="en-US" sz="1800" dirty="0" err="1"/>
              <a:t>organised</a:t>
            </a:r>
            <a:r>
              <a:rPr lang="en-US" sz="1800" dirty="0"/>
              <a:t> selection of appropriate and versatile language input, such as dialogues, texts, grammar and vocabulary exercises, illustrations, suggestions for speaking practice</a:t>
            </a:r>
            <a:endParaRPr lang="sr-Latn-RS" sz="1800" dirty="0"/>
          </a:p>
          <a:p>
            <a:pPr lvl="1"/>
            <a:r>
              <a:rPr lang="sr-Latn-RS" sz="1800" dirty="0" err="1"/>
              <a:t>modern</a:t>
            </a:r>
            <a:r>
              <a:rPr lang="sr-Latn-RS" sz="1800" dirty="0"/>
              <a:t> </a:t>
            </a:r>
            <a:r>
              <a:rPr lang="sr-Latn-RS" sz="1800" dirty="0" err="1"/>
              <a:t>coursebooks</a:t>
            </a:r>
            <a:r>
              <a:rPr lang="sr-Latn-RS" sz="1800" dirty="0"/>
              <a:t> - </a:t>
            </a:r>
            <a:r>
              <a:rPr lang="en-US" sz="1800" dirty="0"/>
              <a:t>aimed at developing all language skills</a:t>
            </a:r>
            <a:r>
              <a:rPr lang="sr-Latn-RS" sz="1800" dirty="0"/>
              <a:t>, </a:t>
            </a:r>
            <a:r>
              <a:rPr lang="sr-Latn-RS" sz="1800" dirty="0" err="1"/>
              <a:t>come</a:t>
            </a:r>
            <a:r>
              <a:rPr lang="sr-Latn-RS" sz="1800" dirty="0"/>
              <a:t> </a:t>
            </a:r>
            <a:r>
              <a:rPr lang="en-US" sz="1800" dirty="0"/>
              <a:t>with accompanying t</a:t>
            </a:r>
            <a:r>
              <a:rPr lang="sr-Latn-RS" sz="1800" dirty="0" err="1"/>
              <a:t>eacher’s</a:t>
            </a:r>
            <a:r>
              <a:rPr lang="sr-Latn-RS" sz="1800" dirty="0"/>
              <a:t> </a:t>
            </a:r>
            <a:r>
              <a:rPr lang="sr-Latn-RS" sz="1800" dirty="0" err="1"/>
              <a:t>books</a:t>
            </a:r>
            <a:r>
              <a:rPr lang="sr-Latn-RS" sz="1800" dirty="0"/>
              <a:t> </a:t>
            </a:r>
            <a:r>
              <a:rPr lang="sr-Latn-RS" sz="1800" dirty="0" err="1"/>
              <a:t>and</a:t>
            </a:r>
            <a:r>
              <a:rPr lang="en-US" sz="1800" dirty="0"/>
              <a:t> CDs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751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EE37-29E8-446B-9571-571F5106E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66130-3D69-485B-8211-30F8D4213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05056"/>
          </a:xfrm>
        </p:spPr>
        <p:txBody>
          <a:bodyPr>
            <a:normAutofit/>
          </a:bodyPr>
          <a:lstStyle/>
          <a:p>
            <a:r>
              <a:rPr lang="sr-Latn-BA" dirty="0"/>
              <a:t>Choosing the coursebook:</a:t>
            </a:r>
          </a:p>
          <a:p>
            <a:pPr lvl="1"/>
            <a:r>
              <a:rPr lang="sr-Latn-BA" dirty="0"/>
              <a:t>The price</a:t>
            </a:r>
          </a:p>
          <a:p>
            <a:pPr lvl="1"/>
            <a:r>
              <a:rPr lang="sr-Latn-BA" dirty="0"/>
              <a:t>Add-ons and extras (workbook)</a:t>
            </a:r>
          </a:p>
          <a:p>
            <a:pPr lvl="1"/>
            <a:r>
              <a:rPr lang="sr-Latn-BA" dirty="0"/>
              <a:t>Design</a:t>
            </a:r>
          </a:p>
          <a:p>
            <a:pPr lvl="1"/>
            <a:r>
              <a:rPr lang="sr-Latn-BA" dirty="0"/>
              <a:t>Instructions</a:t>
            </a:r>
          </a:p>
          <a:p>
            <a:pPr lvl="1"/>
            <a:r>
              <a:rPr lang="sr-Latn-BA" dirty="0"/>
              <a:t>Methodology (what kind of learning/balance between study and activity)</a:t>
            </a:r>
          </a:p>
          <a:p>
            <a:pPr lvl="1"/>
            <a:r>
              <a:rPr lang="sr-Latn-BA" dirty="0"/>
              <a:t>Syllabus</a:t>
            </a:r>
          </a:p>
          <a:p>
            <a:pPr lvl="1"/>
            <a:r>
              <a:rPr lang="sr-Latn-BA" dirty="0"/>
              <a:t>Skills</a:t>
            </a:r>
          </a:p>
          <a:p>
            <a:pPr lvl="1"/>
            <a:r>
              <a:rPr lang="sr-Latn-BA" dirty="0"/>
              <a:t>Topics</a:t>
            </a:r>
          </a:p>
          <a:p>
            <a:pPr lvl="1"/>
            <a:r>
              <a:rPr lang="sr-Latn-BA" dirty="0"/>
              <a:t>Cultural appropriacy</a:t>
            </a:r>
          </a:p>
          <a:p>
            <a:pPr lvl="1"/>
            <a:r>
              <a:rPr lang="sr-Latn-BA" dirty="0"/>
              <a:t>Teacher’s guide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64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D4ADB-1CBC-410C-BEC1-FD5223D4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5C6B-7B7E-4759-BA7D-3BC10A1EF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Even when using the best coursebook, if it is followed too strictly and used as the only resource material, there is a danger of getting ’locked’ into the book!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30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Lesson planning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essential</a:t>
            </a:r>
            <a:r>
              <a:rPr lang="sr-Latn-RS" dirty="0"/>
              <a:t>, </a:t>
            </a:r>
            <a:r>
              <a:rPr lang="sr-Latn-RS" dirty="0" err="1"/>
              <a:t>particulary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novice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endParaRPr lang="sr-Latn-RS" dirty="0"/>
          </a:p>
          <a:p>
            <a:r>
              <a:rPr lang="en-US" dirty="0"/>
              <a:t>the teacher should have a very clear idea of what their goals are and what the students are expected to achieve</a:t>
            </a:r>
            <a:endParaRPr lang="sr-Latn-RS" dirty="0"/>
          </a:p>
          <a:p>
            <a:r>
              <a:rPr lang="sr-Latn-RS" dirty="0" err="1"/>
              <a:t>important</a:t>
            </a:r>
            <a:r>
              <a:rPr lang="sr-Latn-RS" dirty="0"/>
              <a:t>: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selection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appropriate</a:t>
            </a:r>
            <a:r>
              <a:rPr lang="sr-Latn-RS" dirty="0"/>
              <a:t> </a:t>
            </a:r>
            <a:r>
              <a:rPr lang="sr-Latn-RS" dirty="0" err="1"/>
              <a:t>sequencing</a:t>
            </a:r>
            <a:endParaRPr lang="sr-Latn-RS" dirty="0"/>
          </a:p>
          <a:p>
            <a:r>
              <a:rPr lang="sr-Latn-RS" b="1" dirty="0" err="1"/>
              <a:t>the</a:t>
            </a:r>
            <a:r>
              <a:rPr lang="sr-Latn-RS" b="1" dirty="0"/>
              <a:t> </a:t>
            </a:r>
            <a:r>
              <a:rPr lang="sr-Latn-RS" b="1" dirty="0" err="1"/>
              <a:t>beginning</a:t>
            </a:r>
            <a:r>
              <a:rPr lang="sr-Latn-RS" b="1" dirty="0"/>
              <a:t> </a:t>
            </a:r>
            <a:r>
              <a:rPr lang="sr-Latn-RS" dirty="0"/>
              <a:t>– a </a:t>
            </a:r>
            <a:r>
              <a:rPr lang="sr-Latn-RS" dirty="0" err="1"/>
              <a:t>warm</a:t>
            </a:r>
            <a:r>
              <a:rPr lang="sr-Latn-RS" dirty="0"/>
              <a:t> </a:t>
            </a:r>
            <a:r>
              <a:rPr lang="sr-Latn-RS" dirty="0" err="1"/>
              <a:t>up</a:t>
            </a:r>
            <a:r>
              <a:rPr lang="sr-Latn-RS" dirty="0"/>
              <a:t> </a:t>
            </a:r>
            <a:r>
              <a:rPr lang="sr-Latn-RS" dirty="0" err="1"/>
              <a:t>activitity</a:t>
            </a:r>
            <a:r>
              <a:rPr lang="sr-Latn-RS" dirty="0"/>
              <a:t> (a </a:t>
            </a:r>
            <a:r>
              <a:rPr lang="sr-Latn-RS" dirty="0" err="1"/>
              <a:t>few</a:t>
            </a:r>
            <a:r>
              <a:rPr lang="sr-Latn-RS" dirty="0"/>
              <a:t> </a:t>
            </a:r>
            <a:r>
              <a:rPr lang="sr-Latn-RS" dirty="0" err="1"/>
              <a:t>minutes</a:t>
            </a:r>
            <a:r>
              <a:rPr lang="sr-Latn-RS" dirty="0"/>
              <a:t>)</a:t>
            </a:r>
          </a:p>
          <a:p>
            <a:r>
              <a:rPr lang="sr-Latn-RS" b="1" dirty="0" err="1"/>
              <a:t>the</a:t>
            </a:r>
            <a:r>
              <a:rPr lang="sr-Latn-RS" b="1" dirty="0"/>
              <a:t> </a:t>
            </a:r>
            <a:r>
              <a:rPr lang="sr-Latn-RS" b="1" dirty="0" err="1"/>
              <a:t>end</a:t>
            </a:r>
            <a:r>
              <a:rPr lang="sr-Latn-RS" b="1" dirty="0"/>
              <a:t> </a:t>
            </a:r>
            <a:r>
              <a:rPr lang="sr-Latn-RS" dirty="0"/>
              <a:t>– </a:t>
            </a:r>
            <a:r>
              <a:rPr lang="sr-Latn-RS" dirty="0" err="1"/>
              <a:t>revision</a:t>
            </a:r>
            <a:r>
              <a:rPr lang="sr-Latn-RS" dirty="0"/>
              <a:t>, </a:t>
            </a:r>
            <a:r>
              <a:rPr lang="sr-Latn-RS" dirty="0" err="1"/>
              <a:t>summary</a:t>
            </a:r>
            <a:r>
              <a:rPr lang="sr-Latn-RS" dirty="0"/>
              <a:t>, </a:t>
            </a:r>
            <a:r>
              <a:rPr lang="sr-Latn-RS" dirty="0" err="1"/>
              <a:t>giving</a:t>
            </a:r>
            <a:r>
              <a:rPr lang="sr-Latn-RS" dirty="0"/>
              <a:t> </a:t>
            </a:r>
            <a:r>
              <a:rPr lang="sr-Latn-RS" dirty="0" err="1"/>
              <a:t>homework</a:t>
            </a:r>
            <a:endParaRPr lang="sr-Latn-RS" dirty="0"/>
          </a:p>
          <a:p>
            <a:r>
              <a:rPr lang="sr-Latn-RS" b="1" dirty="0" err="1"/>
              <a:t>the</a:t>
            </a:r>
            <a:r>
              <a:rPr lang="sr-Latn-RS" b="1" dirty="0"/>
              <a:t> </a:t>
            </a:r>
            <a:r>
              <a:rPr lang="sr-Latn-RS" b="1" dirty="0" err="1"/>
              <a:t>middle</a:t>
            </a:r>
            <a:r>
              <a:rPr lang="sr-Latn-RS" b="1" dirty="0"/>
              <a:t> </a:t>
            </a:r>
            <a:r>
              <a:rPr lang="sr-Latn-RS" b="1" dirty="0" err="1"/>
              <a:t>part</a:t>
            </a:r>
            <a:r>
              <a:rPr lang="sr-Latn-RS" dirty="0"/>
              <a:t> – </a:t>
            </a:r>
            <a:r>
              <a:rPr lang="sr-Latn-RS" dirty="0" err="1"/>
              <a:t>usually</a:t>
            </a:r>
            <a:r>
              <a:rPr lang="sr-Latn-RS" dirty="0"/>
              <a:t> PPP (</a:t>
            </a:r>
            <a:r>
              <a:rPr lang="sr-Latn-RS" dirty="0" err="1"/>
              <a:t>presentation</a:t>
            </a:r>
            <a:r>
              <a:rPr lang="sr-Latn-RS" dirty="0"/>
              <a:t>, </a:t>
            </a:r>
            <a:r>
              <a:rPr lang="sr-Latn-RS" dirty="0" err="1"/>
              <a:t>practice</a:t>
            </a:r>
            <a:r>
              <a:rPr lang="sr-Latn-RS" dirty="0"/>
              <a:t>, </a:t>
            </a:r>
            <a:r>
              <a:rPr lang="sr-Latn-RS" dirty="0" err="1"/>
              <a:t>production</a:t>
            </a:r>
            <a:r>
              <a:rPr lang="sr-Latn-RS" dirty="0"/>
              <a:t>)</a:t>
            </a:r>
          </a:p>
          <a:p>
            <a:pPr lvl="1"/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all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three</a:t>
            </a:r>
            <a:r>
              <a:rPr lang="sr-Latn-RS" dirty="0"/>
              <a:t> </a:t>
            </a:r>
            <a:r>
              <a:rPr lang="sr-Latn-RS" dirty="0" err="1"/>
              <a:t>have</a:t>
            </a:r>
            <a:r>
              <a:rPr lang="sr-Latn-RS" dirty="0"/>
              <a:t> to be done </a:t>
            </a:r>
            <a:r>
              <a:rPr lang="sr-Latn-RS" dirty="0" err="1"/>
              <a:t>during</a:t>
            </a:r>
            <a:r>
              <a:rPr lang="sr-Latn-RS" dirty="0"/>
              <a:t> one </a:t>
            </a:r>
            <a:r>
              <a:rPr lang="sr-Latn-RS" dirty="0" err="1"/>
              <a:t>class</a:t>
            </a:r>
            <a:endParaRPr lang="sr-Latn-RS" dirty="0"/>
          </a:p>
          <a:p>
            <a:pPr lvl="1"/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order</a:t>
            </a:r>
            <a:r>
              <a:rPr lang="sr-Latn-RS" dirty="0"/>
              <a:t> </a:t>
            </a:r>
            <a:r>
              <a:rPr lang="sr-Latn-RS" dirty="0" err="1"/>
              <a:t>can</a:t>
            </a:r>
            <a:r>
              <a:rPr lang="sr-Latn-RS" dirty="0"/>
              <a:t> be </a:t>
            </a:r>
            <a:r>
              <a:rPr lang="sr-Latn-RS" dirty="0" err="1"/>
              <a:t>altered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8222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CE2BFC9-FCE9-4D35-AF8D-8DC3A88843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66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B1F9E47-F129-410E-A7DD-BD227D110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91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A2966F2-73D1-4F00-B398-BC032BA00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82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91A0C017-01C3-478A-BD2C-A9574A7E4C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290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Resource materials, lesson plan</vt:lpstr>
      <vt:lpstr> Resource materials</vt:lpstr>
      <vt:lpstr>PowerPoint Presentation</vt:lpstr>
      <vt:lpstr>PowerPoint Presentation</vt:lpstr>
      <vt:lpstr> Lesson planning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plan, resource materials</dc:title>
  <dc:creator>Vesna Pilipovic</dc:creator>
  <cp:lastModifiedBy>Vesna Pilipovic</cp:lastModifiedBy>
  <cp:revision>5</cp:revision>
  <dcterms:created xsi:type="dcterms:W3CDTF">2020-11-14T18:04:27Z</dcterms:created>
  <dcterms:modified xsi:type="dcterms:W3CDTF">2020-11-19T16:35:08Z</dcterms:modified>
</cp:coreProperties>
</file>