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102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2995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78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0106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536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6918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911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4403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0057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6267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40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19DA4-3B85-4991-87DE-84C5B92FFCCB}" type="datetimeFigureOut">
              <a:rPr lang="sr-Latn-RS" smtClean="0"/>
              <a:t>12.4.2021.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81810-C966-4186-9090-C784B51F1A3B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508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410879" y="1763386"/>
            <a:ext cx="9144000" cy="2387600"/>
          </a:xfrm>
        </p:spPr>
        <p:txBody>
          <a:bodyPr>
            <a:noAutofit/>
          </a:bodyPr>
          <a:lstStyle/>
          <a:p>
            <a:r>
              <a:rPr lang="sr-Cyrl-RS" sz="9000" b="1" dirty="0" smtClean="0"/>
              <a:t>БОЛЕСТИ ЗАВИСНОСТИ</a:t>
            </a:r>
            <a:endParaRPr lang="sr-Latn-RS" sz="9000" b="1" dirty="0"/>
          </a:p>
        </p:txBody>
      </p:sp>
    </p:spTree>
    <p:extLst>
      <p:ext uri="{BB962C8B-B14F-4D97-AF65-F5344CB8AC3E}">
        <p14:creationId xmlns:p14="http://schemas.microsoft.com/office/powerpoint/2010/main" val="2828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Шта је зависност?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0726"/>
            <a:ext cx="12192000" cy="54672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sz="4000" dirty="0" smtClean="0"/>
              <a:t>Који услови морају бити испуњени да бисмо нешто сматрали зависношћу?</a:t>
            </a:r>
          </a:p>
          <a:p>
            <a:pPr algn="just"/>
            <a:r>
              <a:rPr lang="sr-Cyrl-RS" sz="4000" dirty="0" smtClean="0"/>
              <a:t>Да ли је зависност искључиво негативна друштвена појава или постоје ситуације када то није?</a:t>
            </a:r>
          </a:p>
          <a:p>
            <a:pPr algn="just"/>
            <a:r>
              <a:rPr lang="sr-Cyrl-RS" sz="4000" dirty="0" smtClean="0"/>
              <a:t>Да ли се схватање зависности разликује од друштва до друштва?</a:t>
            </a:r>
          </a:p>
          <a:p>
            <a:pPr algn="just"/>
            <a:r>
              <a:rPr lang="sr-Cyrl-RS" sz="4000" dirty="0" smtClean="0"/>
              <a:t>Да ли зависник има неке посебне карактеристике личности?</a:t>
            </a:r>
          </a:p>
          <a:p>
            <a:pPr algn="just"/>
            <a:r>
              <a:rPr lang="sr-Cyrl-RS" sz="4000" dirty="0" smtClean="0"/>
              <a:t>Зашто се људи препуштају конзумирању опојних супстанци?</a:t>
            </a:r>
            <a:endParaRPr lang="sr-Latn-RS" sz="4000" dirty="0"/>
          </a:p>
        </p:txBody>
      </p:sp>
    </p:spTree>
    <p:extLst>
      <p:ext uri="{BB962C8B-B14F-4D97-AF65-F5344CB8AC3E}">
        <p14:creationId xmlns:p14="http://schemas.microsoft.com/office/powerpoint/2010/main" val="184067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Основна обележја токсикоманије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7352" y="1468786"/>
            <a:ext cx="12279352" cy="5389214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sr-Cyrl-RS" sz="5000" dirty="0" smtClean="0"/>
              <a:t>Жеља и потреба за конзумирањем,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5000" dirty="0" smtClean="0"/>
              <a:t>Појава толеранције и растућа жеља и потреба за све већим количинама,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5000" dirty="0" smtClean="0"/>
              <a:t>Физичка и психичка зависност,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5000" dirty="0" smtClean="0"/>
              <a:t>Негативне здравствене и друштвене последице.</a:t>
            </a:r>
            <a:endParaRPr lang="sr-Latn-RS" sz="5000" dirty="0"/>
          </a:p>
        </p:txBody>
      </p:sp>
    </p:spTree>
    <p:extLst>
      <p:ext uri="{BB962C8B-B14F-4D97-AF65-F5344CB8AC3E}">
        <p14:creationId xmlns:p14="http://schemas.microsoft.com/office/powerpoint/2010/main" val="2566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Особине зависника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8786"/>
            <a:ext cx="12192000" cy="5389214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sr-Cyrl-RS" sz="4000" u="sng" dirty="0" smtClean="0"/>
              <a:t>Психичка и социјална криза </a:t>
            </a:r>
            <a:r>
              <a:rPr lang="sr-Cyrl-RS" sz="4000" dirty="0" smtClean="0"/>
              <a:t>која узрокује бег од стварности,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4000" u="sng" dirty="0" smtClean="0"/>
              <a:t>Психофизичка дегенерација</a:t>
            </a:r>
            <a:r>
              <a:rPr lang="sr-Cyrl-RS" sz="4000" dirty="0" smtClean="0"/>
              <a:t>, промене у карактеру, психи, емоцијама, појава здравствених проблема…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4000" u="sng" dirty="0" smtClean="0"/>
              <a:t>Социјална дегенерација</a:t>
            </a:r>
            <a:r>
              <a:rPr lang="sr-Cyrl-RS" sz="4000" dirty="0" smtClean="0"/>
              <a:t>, распад породице, губитак посла, губитак нормалних друштвених веза,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Cyrl-RS" sz="4000" u="sng" dirty="0" smtClean="0"/>
              <a:t>Прогресивност симптома, </a:t>
            </a:r>
            <a:r>
              <a:rPr lang="sr-Cyrl-RS" sz="4000" dirty="0" smtClean="0"/>
              <a:t>негативне последице се развијају геометријском прогресијом.</a:t>
            </a:r>
            <a:endParaRPr lang="sr-Cyrl-RS" sz="4000" u="sng" dirty="0" smtClean="0"/>
          </a:p>
          <a:p>
            <a:pPr marL="514350" indent="-514350">
              <a:buFont typeface="+mj-lt"/>
              <a:buAutoNum type="arabicPeriod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5311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Лечење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91088"/>
            <a:ext cx="12192000" cy="5366911"/>
          </a:xfrm>
        </p:spPr>
        <p:txBody>
          <a:bodyPr>
            <a:noAutofit/>
          </a:bodyPr>
          <a:lstStyle/>
          <a:p>
            <a:pPr algn="just"/>
            <a:r>
              <a:rPr lang="sr-Cyrl-RS" sz="3500" dirty="0" smtClean="0"/>
              <a:t>Већина токсикомана је свесно свих негативних последица употребе одређених супстанци, али из разлога доброг осећаја (у почетку) или зависности (на крају) не може да престане са употребом.</a:t>
            </a:r>
          </a:p>
          <a:p>
            <a:pPr algn="just"/>
            <a:endParaRPr lang="sr-Cyrl-RS" sz="3500" dirty="0"/>
          </a:p>
          <a:p>
            <a:pPr algn="just"/>
            <a:r>
              <a:rPr lang="sr-Cyrl-RS" sz="3500" dirty="0" smtClean="0"/>
              <a:t>Што је већа физичка и психичка зависност то је интензивнији апстиненцијални синдром и теже „скидање“  са одређене супстанце, што даље захтева ангажовање већег броја стручњака, установа и генерално озбиљнији приступ лечењу.</a:t>
            </a:r>
            <a:endParaRPr lang="sr-Latn-RS" sz="3500" dirty="0"/>
          </a:p>
        </p:txBody>
      </p:sp>
    </p:spTree>
    <p:extLst>
      <p:ext uri="{BB962C8B-B14F-4D97-AF65-F5344CB8AC3E}">
        <p14:creationId xmlns:p14="http://schemas.microsoft.com/office/powerpoint/2010/main" val="96183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Које зависности познајете?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2600"/>
            <a:ext cx="12192000" cy="52553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r-Cyrl-RS" sz="4500" dirty="0" smtClean="0"/>
              <a:t>Зависност од алкохола,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4500" dirty="0" smtClean="0"/>
              <a:t>Од психоактивних супстанци,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4500" dirty="0" smtClean="0"/>
              <a:t>Од дувана,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4500" dirty="0" smtClean="0"/>
              <a:t>Од кафе,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4500" dirty="0" smtClean="0"/>
              <a:t>Од одређених врста хране,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4500" dirty="0" smtClean="0"/>
              <a:t>Од интернета и друштвених мрежа,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sz="4500" dirty="0" smtClean="0"/>
              <a:t>Итд.</a:t>
            </a:r>
            <a:endParaRPr lang="sr-Latn-RS" sz="4500" dirty="0"/>
          </a:p>
        </p:txBody>
      </p:sp>
    </p:spTree>
    <p:extLst>
      <p:ext uri="{BB962C8B-B14F-4D97-AF65-F5344CB8AC3E}">
        <p14:creationId xmlns:p14="http://schemas.microsoft.com/office/powerpoint/2010/main" val="185961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Office Theme</vt:lpstr>
      <vt:lpstr>БОЛЕСТИ ЗАВИСНОСТИ</vt:lpstr>
      <vt:lpstr>Шта је зависност?</vt:lpstr>
      <vt:lpstr>Основна обележја токсикоманије</vt:lpstr>
      <vt:lpstr>Особине зависника</vt:lpstr>
      <vt:lpstr>Лечење</vt:lpstr>
      <vt:lpstr>Које зависности познајете?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БОЛЕСТИ ЗАВИСНОСТИ</dc:title>
  <dc:creator>Nikola Lakobrija</dc:creator>
  <cp:lastModifiedBy>Nikola Lakobrija</cp:lastModifiedBy>
  <cp:revision>4</cp:revision>
  <dcterms:created xsi:type="dcterms:W3CDTF">2019-03-14T07:00:28Z</dcterms:created>
  <dcterms:modified xsi:type="dcterms:W3CDTF">2021-04-12T10:15:49Z</dcterms:modified>
</cp:coreProperties>
</file>